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238"/>
    <a:srgbClr val="FF9933"/>
    <a:srgbClr val="FF66CC"/>
    <a:srgbClr val="6C180E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3969" autoAdjust="0"/>
  </p:normalViewPr>
  <p:slideViewPr>
    <p:cSldViewPr snapToGrid="0">
      <p:cViewPr varScale="1">
        <p:scale>
          <a:sx n="99" d="100"/>
          <a:sy n="99" d="100"/>
        </p:scale>
        <p:origin x="2172" y="11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76AD9-D511-492B-9079-6AC59745C063}" type="datetimeFigureOut">
              <a:rPr lang="fr-FR" smtClean="0"/>
              <a:t>24/03/2025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86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9E570-9A9D-4DAC-AF90-73A185B2680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7186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9E570-9A9D-4DAC-AF90-73A185B2680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853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24/03/2025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7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430007" y="2254833"/>
            <a:ext cx="1503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</a:t>
            </a:r>
            <a:r>
              <a:rPr lang="fr-FR" sz="1400" b="1" dirty="0" smtClean="0">
                <a:latin typeface="Century Gothic" panose="020B0502020202020204" pitchFamily="34" charset="0"/>
              </a:rPr>
              <a:t>31mars </a:t>
            </a: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au  05 avril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8573771" y="3234588"/>
            <a:ext cx="174437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Asperges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Couscous maison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201643" y="3174231"/>
            <a:ext cx="164325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foie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lieu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à l’aneth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vichy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570629" y="1868454"/>
            <a:ext cx="1667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Taboulé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 confite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braisé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Gâteau maison coco/chocolat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161667" y="1796558"/>
            <a:ext cx="16529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Pomelo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Feuilleté au chocolat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BN »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932974" y="1985219"/>
            <a:ext cx="1691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verte/maïs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Omelette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Ratatouille – riz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Flan pâtissier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Pain fromage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2508054" y="2603"/>
            <a:ext cx="5038360" cy="1133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2024/2025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419603" y="3140942"/>
            <a:ext cx="1890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vinaigrette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haché d’agneau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ketchup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Flageolets</a:t>
            </a:r>
            <a:endParaRPr lang="fr-FR" sz="900" b="1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highlight>
                  <a:srgbClr val="00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Pâques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 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22 au 25 </a:t>
            </a:r>
            <a:r>
              <a:rPr lang="fr-FR" sz="1400" b="1" dirty="0" smtClean="0">
                <a:latin typeface="Century Gothic" panose="020B0502020202020204" pitchFamily="34" charset="0"/>
              </a:rPr>
              <a:t>avril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924071" y="4401920"/>
            <a:ext cx="16851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52698" y="4319036"/>
            <a:ext cx="183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39772" y="5655259"/>
            <a:ext cx="1708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Piémontaise maison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et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atatouille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flottante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arte au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859628" y="5562767"/>
            <a:ext cx="18297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6714311" y="3190018"/>
            <a:ext cx="192953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coleslaw                                Bouchée M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  &amp; cheese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blanc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coulis 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ookie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5BC61A4-9A49-BBD2-4190-2A354633835B}"/>
              </a:ext>
            </a:extLst>
          </p:cNvPr>
          <p:cNvSpPr txBox="1"/>
          <p:nvPr/>
        </p:nvSpPr>
        <p:spPr>
          <a:xfrm>
            <a:off x="8528412" y="1913707"/>
            <a:ext cx="17240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Lasagnes végétales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dessert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barre de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FD134708-465A-EE7C-2A62-B1B68E63B9F1}"/>
              </a:ext>
            </a:extLst>
          </p:cNvPr>
          <p:cNvSpPr txBox="1"/>
          <p:nvPr/>
        </p:nvSpPr>
        <p:spPr>
          <a:xfrm>
            <a:off x="1852412" y="4381067"/>
            <a:ext cx="170406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Colin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pesto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Lingot polenta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Paris-Brest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Quatre-quarts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D293DD65-BBEA-B709-06C8-B03A4859EF55}"/>
              </a:ext>
            </a:extLst>
          </p:cNvPr>
          <p:cNvSpPr txBox="1"/>
          <p:nvPr/>
        </p:nvSpPr>
        <p:spPr>
          <a:xfrm>
            <a:off x="3510920" y="4341658"/>
            <a:ext cx="175270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thon 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cubes de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Lomo de porc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Duo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brocolis/chou-fleur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Ananas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frais</a:t>
            </a: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lamby »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ookie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127A1DAE-6902-E9CE-E32B-DA9DC4B307C3}"/>
              </a:ext>
            </a:extLst>
          </p:cNvPr>
          <p:cNvSpPr txBox="1"/>
          <p:nvPr/>
        </p:nvSpPr>
        <p:spPr>
          <a:xfrm rot="10800000" flipV="1">
            <a:off x="1887633" y="5640714"/>
            <a:ext cx="1661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Sardine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beurre 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Nuggets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b="1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pois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Fraises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 maison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C91C6C63-C988-3687-DBCA-B4B3F290C92E}"/>
              </a:ext>
            </a:extLst>
          </p:cNvPr>
          <p:cNvSpPr txBox="1"/>
          <p:nvPr/>
        </p:nvSpPr>
        <p:spPr>
          <a:xfrm rot="10800000" flipV="1">
            <a:off x="3544105" y="5562767"/>
            <a:ext cx="17429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rémoulade 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Hachis parmentier de légumes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confiture </a:t>
            </a:r>
          </a:p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6B64BCA-E9E9-88D6-BFD7-8FE67219F181}"/>
              </a:ext>
            </a:extLst>
          </p:cNvPr>
          <p:cNvSpPr txBox="1"/>
          <p:nvPr/>
        </p:nvSpPr>
        <p:spPr>
          <a:xfrm rot="10800000" flipV="1">
            <a:off x="5184471" y="4391559"/>
            <a:ext cx="1716390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 à la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vinaigrette </a:t>
            </a: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Tortellini 3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couleurs </a:t>
            </a:r>
            <a:r>
              <a:rPr lang="fr-FR" sz="90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Tropézienne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fromage </a:t>
            </a:r>
          </a:p>
          <a:p>
            <a:pPr algn="ctr"/>
            <a:endParaRPr lang="fr-FR" sz="900" dirty="0">
              <a:solidFill>
                <a:srgbClr val="00B05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/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CBF51E04-7FF3-880A-EFA8-C246FDB6225D}"/>
              </a:ext>
            </a:extLst>
          </p:cNvPr>
          <p:cNvSpPr txBox="1"/>
          <p:nvPr/>
        </p:nvSpPr>
        <p:spPr>
          <a:xfrm>
            <a:off x="8460931" y="4336030"/>
            <a:ext cx="17361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grecque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tomates- </a:t>
            </a:r>
            <a:r>
              <a:rPr lang="fr-FR" sz="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olives- </a:t>
            </a:r>
            <a:r>
              <a:rPr lang="fr-FR" sz="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feta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Chili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carné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brassé aux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Pomme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 </a:t>
            </a: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66D46421-CB49-3AB3-EBC0-BF434B6C9656}"/>
              </a:ext>
            </a:extLst>
          </p:cNvPr>
          <p:cNvSpPr txBox="1"/>
          <p:nvPr/>
        </p:nvSpPr>
        <p:spPr>
          <a:xfrm>
            <a:off x="8503856" y="5676608"/>
            <a:ext cx="1724342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mexicaine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 fraîches au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saumon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b="1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de Melleray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Crème à la vanille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 </a:t>
            </a: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FF3DAA58-C865-93BC-6413-264E6C507C27}"/>
              </a:ext>
            </a:extLst>
          </p:cNvPr>
          <p:cNvSpPr txBox="1"/>
          <p:nvPr/>
        </p:nvSpPr>
        <p:spPr>
          <a:xfrm>
            <a:off x="598774" y="4586399"/>
            <a:ext cx="1304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28 avril au 2  </a:t>
            </a:r>
            <a:r>
              <a:rPr lang="fr-FR" sz="1400" b="1" dirty="0" smtClean="0">
                <a:latin typeface="Century Gothic" panose="020B0502020202020204" pitchFamily="34" charset="0"/>
              </a:rPr>
              <a:t>mai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81F48FB8-9990-1228-352B-D8B5A9EA58FB}"/>
              </a:ext>
            </a:extLst>
          </p:cNvPr>
          <p:cNvSpPr txBox="1"/>
          <p:nvPr/>
        </p:nvSpPr>
        <p:spPr>
          <a:xfrm>
            <a:off x="636331" y="5712172"/>
            <a:ext cx="1338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5 au 9 </a:t>
            </a:r>
            <a:r>
              <a:rPr lang="fr-FR" sz="1400" b="1" dirty="0" smtClean="0">
                <a:latin typeface="Century Gothic" panose="020B0502020202020204" pitchFamily="34" charset="0"/>
              </a:rPr>
              <a:t>mai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07961" y="3251589"/>
            <a:ext cx="1347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Lundi </a:t>
            </a:r>
          </a:p>
          <a:p>
            <a:pPr algn="ctr"/>
            <a:r>
              <a:rPr lang="fr-FR" sz="1200" dirty="0" smtClean="0"/>
              <a:t>de Pâques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7082416" y="4349249"/>
            <a:ext cx="1165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1</a:t>
            </a:r>
            <a:r>
              <a:rPr lang="fr-FR" sz="1200" baseline="30000" dirty="0" smtClean="0"/>
              <a:t>er</a:t>
            </a:r>
            <a:r>
              <a:rPr lang="fr-FR" sz="1200" dirty="0" smtClean="0"/>
              <a:t> </a:t>
            </a:r>
            <a:r>
              <a:rPr lang="fr-FR" sz="1200" dirty="0"/>
              <a:t>M</a:t>
            </a:r>
            <a:r>
              <a:rPr lang="fr-FR" sz="1200" dirty="0" smtClean="0"/>
              <a:t>ai</a:t>
            </a:r>
          </a:p>
          <a:p>
            <a:pPr algn="ctr"/>
            <a:r>
              <a:rPr lang="fr-FR" sz="1200" dirty="0" smtClean="0"/>
              <a:t>Fête du travail</a:t>
            </a:r>
            <a:endParaRPr lang="fr-FR" sz="1200" dirty="0"/>
          </a:p>
        </p:txBody>
      </p:sp>
      <p:sp>
        <p:nvSpPr>
          <p:cNvPr id="32" name="ZoneTexte 31"/>
          <p:cNvSpPr txBox="1"/>
          <p:nvPr/>
        </p:nvSpPr>
        <p:spPr>
          <a:xfrm>
            <a:off x="7110811" y="5573623"/>
            <a:ext cx="1165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8</a:t>
            </a:r>
            <a:r>
              <a:rPr lang="fr-FR" sz="1200" dirty="0" smtClean="0"/>
              <a:t> Mai</a:t>
            </a:r>
          </a:p>
          <a:p>
            <a:pPr algn="ctr"/>
            <a:r>
              <a:rPr lang="fr-FR" sz="1200" dirty="0" smtClean="0"/>
              <a:t>Victoire 1945</a:t>
            </a:r>
            <a:endParaRPr lang="fr-FR" sz="1200" dirty="0"/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813604" y="1757169"/>
            <a:ext cx="17085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au fromage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Saumonette sauce hollandaise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Épinards à la crème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de Melleray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Assortiement de fruits - Madeleine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5359</TotalTime>
  <Words>322</Words>
  <Application>Microsoft Office PowerPoint</Application>
  <PresentationFormat>Personnalisé</PresentationFormat>
  <Paragraphs>135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292</cp:revision>
  <cp:lastPrinted>2025-03-24T08:10:27Z</cp:lastPrinted>
  <dcterms:created xsi:type="dcterms:W3CDTF">2022-06-10T11:49:18Z</dcterms:created>
  <dcterms:modified xsi:type="dcterms:W3CDTF">2025-03-24T13:13:35Z</dcterms:modified>
</cp:coreProperties>
</file>