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8"/>
    <a:srgbClr val="FF6600"/>
    <a:srgbClr val="FF66CC"/>
    <a:srgbClr val="FF9933"/>
    <a:srgbClr val="6C180E"/>
    <a:srgbClr val="982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45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962" y="10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28/03/2025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536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28/03/2025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76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28/03/2025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684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28/03/2025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22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28/03/2025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095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28/03/2025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739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28/03/2025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28/03/2025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1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28/03/2025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1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28/03/2025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85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28/03/2025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061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6FDE7-2486-48BC-B5BA-06952977246E}" type="datetimeFigureOut">
              <a:rPr lang="fr-FR" smtClean="0"/>
              <a:pPr/>
              <a:t>28/03/2025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15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BD3680AA-EEAF-88C2-BABE-76AE055DA1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03" y="1039"/>
            <a:ext cx="10691813" cy="755863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EF05E6C1-014C-FA16-512B-F6C7807031C2}"/>
              </a:ext>
            </a:extLst>
          </p:cNvPr>
          <p:cNvSpPr txBox="1"/>
          <p:nvPr/>
        </p:nvSpPr>
        <p:spPr>
          <a:xfrm>
            <a:off x="414441" y="2388723"/>
            <a:ext cx="15542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</a:t>
            </a:r>
            <a:r>
              <a:rPr lang="fr-FR" sz="1400" b="1" dirty="0" smtClean="0">
                <a:latin typeface="Century Gothic" panose="020B0502020202020204" pitchFamily="34" charset="0"/>
              </a:rPr>
              <a:t>7 au 11</a:t>
            </a:r>
          </a:p>
          <a:p>
            <a:pPr algn="ctr"/>
            <a:r>
              <a:rPr lang="fr-FR" sz="1400" b="1" dirty="0" smtClean="0">
                <a:latin typeface="Century Gothic" panose="020B0502020202020204" pitchFamily="34" charset="0"/>
              </a:rPr>
              <a:t>avril</a:t>
            </a:r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109E8BB7-7033-46E6-1C4C-9B44BC158AA9}"/>
              </a:ext>
            </a:extLst>
          </p:cNvPr>
          <p:cNvSpPr txBox="1"/>
          <p:nvPr/>
        </p:nvSpPr>
        <p:spPr>
          <a:xfrm>
            <a:off x="6784828" y="3187187"/>
            <a:ext cx="17443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coleslaw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Poulet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curry</a:t>
            </a: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Riz pilaf</a:t>
            </a:r>
          </a:p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Crème à la pistache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Compote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 M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cookie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758B2EF0-C533-B407-12FD-6B22ADB13D37}"/>
              </a:ext>
            </a:extLst>
          </p:cNvPr>
          <p:cNvSpPr txBox="1"/>
          <p:nvPr/>
        </p:nvSpPr>
        <p:spPr>
          <a:xfrm>
            <a:off x="5100708" y="3130465"/>
            <a:ext cx="177965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Concombre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Rôti d’agneau au thym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Mogette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tomate</a:t>
            </a: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Tarte feuilletée aux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pommes</a:t>
            </a:r>
          </a:p>
          <a:p>
            <a:pPr algn="ctr"/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ain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1840805" y="1920338"/>
            <a:ext cx="175697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râpées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Sauté de 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poulet 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Chou-fleur </a:t>
            </a:r>
            <a:r>
              <a:rPr lang="fr-FR" sz="900" b="1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b="1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 de Melleray </a:t>
            </a:r>
            <a:endParaRPr lang="fr-FR" sz="900" dirty="0">
              <a:solidFill>
                <a:srgbClr val="FF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Croissant</a:t>
            </a: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5103139" y="1653396"/>
            <a:ext cx="18086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Céleri à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crème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Jambon au miel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Rösti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terre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fruits</a:t>
            </a: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Pomme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elleray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Quatre-quarts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8529261" y="2019304"/>
            <a:ext cx="1691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Tomates à la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vinaigrette </a:t>
            </a:r>
          </a:p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Pavé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saumon  sauce beurre citronné</a:t>
            </a:r>
          </a:p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blanc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éclats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cookie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ain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barre de chocolat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6840110" y="1946811"/>
            <a:ext cx="16968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Pomelo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Paella végétale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 à </a:t>
            </a:r>
            <a:r>
              <a:rPr lang="fr-FR" sz="9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crème</a:t>
            </a:r>
          </a:p>
          <a:p>
            <a:pPr algn="ctr"/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Poire 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</a:t>
            </a: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851B03A-004C-AE42-E00A-73F36B35DB98}"/>
              </a:ext>
            </a:extLst>
          </p:cNvPr>
          <p:cNvSpPr txBox="1"/>
          <p:nvPr/>
        </p:nvSpPr>
        <p:spPr>
          <a:xfrm>
            <a:off x="2236205" y="63374"/>
            <a:ext cx="540491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</a:t>
            </a:r>
            <a:r>
              <a:rPr lang="fr-FR" sz="3400" dirty="0" smtClean="0">
                <a:solidFill>
                  <a:srgbClr val="008238"/>
                </a:solidFill>
                <a:latin typeface="Bebas Neue Book" panose="00000500000000000000" pitchFamily="50" charset="0"/>
              </a:rPr>
              <a:t>ALSH LES CHÊNES</a:t>
            </a:r>
          </a:p>
          <a:p>
            <a:pPr algn="ctr"/>
            <a:r>
              <a:rPr lang="fr-FR" sz="3400" dirty="0" smtClean="0">
                <a:solidFill>
                  <a:srgbClr val="008238"/>
                </a:solidFill>
                <a:latin typeface="Bebas Neue Book" panose="00000500000000000000" pitchFamily="50" charset="0"/>
              </a:rPr>
              <a:t>Printemps 2025</a:t>
            </a:r>
            <a:endParaRPr lang="fr-FR" sz="3400" dirty="0">
              <a:solidFill>
                <a:srgbClr val="008238"/>
              </a:solidFill>
              <a:latin typeface="Bebas Neue Book" panose="00000500000000000000" pitchFamily="50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3584306" y="3152935"/>
            <a:ext cx="1697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Coleslaw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Couscous végétal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Liégeois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 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(pomme-mangue)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Gouter : Gâteau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maison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1B2AB984-B0E0-34B9-08F4-E4DBA2BA2CFC}"/>
              </a:ext>
            </a:extLst>
          </p:cNvPr>
          <p:cNvSpPr txBox="1"/>
          <p:nvPr/>
        </p:nvSpPr>
        <p:spPr>
          <a:xfrm>
            <a:off x="455121" y="3422240"/>
            <a:ext cx="158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</a:t>
            </a:r>
            <a:r>
              <a:rPr lang="fr-FR" sz="1400" b="1" dirty="0" smtClean="0">
                <a:latin typeface="Century Gothic" panose="020B0502020202020204" pitchFamily="34" charset="0"/>
              </a:rPr>
              <a:t>14 </a:t>
            </a:r>
            <a:r>
              <a:rPr lang="fr-FR" sz="1400" b="1" dirty="0">
                <a:latin typeface="Century Gothic" panose="020B0502020202020204" pitchFamily="34" charset="0"/>
              </a:rPr>
              <a:t>au </a:t>
            </a:r>
            <a:r>
              <a:rPr lang="fr-FR" sz="1400" b="1" dirty="0" smtClean="0">
                <a:latin typeface="Century Gothic" panose="020B0502020202020204" pitchFamily="34" charset="0"/>
              </a:rPr>
              <a:t>18 avril</a:t>
            </a:r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1756373" y="3194171"/>
            <a:ext cx="18434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mixte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Brandade de thon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Eclair au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chocolat </a:t>
            </a: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Pomme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Melleray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 Petit écolier »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6904188" y="4428954"/>
            <a:ext cx="1768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8452698" y="4319036"/>
            <a:ext cx="1839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5195639" y="5713531"/>
            <a:ext cx="17085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6902905" y="5573385"/>
            <a:ext cx="154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03CD5786-52EB-9518-CC87-8A946D64C633}"/>
              </a:ext>
            </a:extLst>
          </p:cNvPr>
          <p:cNvSpPr txBox="1"/>
          <p:nvPr/>
        </p:nvSpPr>
        <p:spPr>
          <a:xfrm>
            <a:off x="8469213" y="3202174"/>
            <a:ext cx="195273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Macédoine de légumes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Rôti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de porc et son jus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verts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fruits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Gaufrette </a:t>
            </a: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298725" y="1720744"/>
            <a:ext cx="905346" cy="1018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800873" y="3307594"/>
            <a:ext cx="5343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fr-FR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6DEF80D0-6ACD-2AF8-96AF-9A97B17CED7D}"/>
              </a:ext>
            </a:extLst>
          </p:cNvPr>
          <p:cNvSpPr txBox="1"/>
          <p:nvPr/>
        </p:nvSpPr>
        <p:spPr>
          <a:xfrm>
            <a:off x="3524926" y="1931661"/>
            <a:ext cx="171672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pâtes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Steak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haché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Printanière de légumes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nanas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Flan caramel Gâteaux secs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675441" y="10988956"/>
            <a:ext cx="4114441" cy="542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1026" name="Picture 2" descr="Un rouge-gorge à l&amp;#39;ancienne sur une branche de cerisier en fleurs dans un décor printanier de style vintage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453" y="4670611"/>
            <a:ext cx="3219587" cy="1841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3328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5217</TotalTime>
  <Words>199</Words>
  <Application>Microsoft Office PowerPoint</Application>
  <PresentationFormat>Personnalisé</PresentationFormat>
  <Paragraphs>83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Bebas Neue Book</vt:lpstr>
      <vt:lpstr>Calibri</vt:lpstr>
      <vt:lpstr>Calibri Light</vt:lpstr>
      <vt:lpstr>Century Gothic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com01</dc:creator>
  <cp:lastModifiedBy>affscol01</cp:lastModifiedBy>
  <cp:revision>254</cp:revision>
  <cp:lastPrinted>2025-03-25T08:05:25Z</cp:lastPrinted>
  <dcterms:created xsi:type="dcterms:W3CDTF">2022-06-10T11:49:18Z</dcterms:created>
  <dcterms:modified xsi:type="dcterms:W3CDTF">2025-03-28T13:57:28Z</dcterms:modified>
</cp:coreProperties>
</file>